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95" r:id="rId2"/>
    <p:sldId id="302" r:id="rId3"/>
    <p:sldId id="310" r:id="rId4"/>
    <p:sldId id="296" r:id="rId5"/>
    <p:sldId id="279" r:id="rId6"/>
    <p:sldId id="301" r:id="rId7"/>
    <p:sldId id="297" r:id="rId8"/>
    <p:sldId id="298" r:id="rId9"/>
    <p:sldId id="299" r:id="rId10"/>
    <p:sldId id="305" r:id="rId11"/>
    <p:sldId id="304" r:id="rId12"/>
    <p:sldId id="303" r:id="rId13"/>
    <p:sldId id="300" r:id="rId14"/>
    <p:sldId id="311" r:id="rId15"/>
    <p:sldId id="312" r:id="rId16"/>
    <p:sldId id="313" r:id="rId17"/>
    <p:sldId id="314" r:id="rId18"/>
    <p:sldId id="307" r:id="rId19"/>
    <p:sldId id="315" r:id="rId20"/>
  </p:sldIdLst>
  <p:sldSz cx="12192000" cy="6858000"/>
  <p:notesSz cx="6858000" cy="9144000"/>
  <p:embeddedFontLst>
    <p:embeddedFont>
      <p:font typeface="微软雅黑" pitchFamily="34" charset="-122"/>
      <p:regular r:id="rId22"/>
      <p:bold r:id="rId23"/>
    </p:embeddedFont>
    <p:embeddedFont>
      <p:font typeface="Shruti" pitchFamily="34" charset="0"/>
      <p:regular r:id="rId24"/>
      <p:bold r:id="rId25"/>
    </p:embeddedFont>
    <p:embeddedFont>
      <p:font typeface="Arial Unicode MS" pitchFamily="34" charset="-122"/>
      <p:regular r:id="rId26"/>
    </p:embeddedFont>
    <p:embeddedFont>
      <p:font typeface="Microsoft JhengHei" pitchFamily="34" charset="-120"/>
      <p:regular r:id="rId27"/>
      <p:bold r:id="rId28"/>
    </p:embeddedFont>
    <p:embeddedFont>
      <p:font typeface="Simplified Arabic Fixed" pitchFamily="49" charset="-78"/>
      <p:regular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方正粗宋简体" charset="-122"/>
      <p:regular r:id="rId34"/>
    </p:embeddedFont>
    <p:embeddedFont>
      <p:font typeface="Calibri Light" pitchFamily="34" charset="0"/>
      <p:regular r:id="rId35"/>
      <p: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E90"/>
    <a:srgbClr val="BFBFBF"/>
    <a:srgbClr val="D63651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67" d="100"/>
          <a:sy n="67" d="100"/>
        </p:scale>
        <p:origin x="-108" y="-31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7392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94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4777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620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9487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78387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679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3581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3057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227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6455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9238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3120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816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9632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385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812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549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5420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pPr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audio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21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3184" y="3445093"/>
            <a:ext cx="1089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Love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84003" y="1642907"/>
            <a:ext cx="2419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Vivian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我们的人生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年，便紧紧的交织在一起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p14="http://schemas.microsoft.com/office/powerpoint/2010/main" r:embed="rId3">
                  <p14:fade out="30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0522162"/>
              </p:ext>
            </p:extLst>
          </p:nvPr>
        </p:nvGraphicFramePr>
        <p:xfrm>
          <a:off x="614023" y="1267118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寒衣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2016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年你去了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西藏和纽约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都没有我，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以后不准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这么多的回忆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里没有我了！  但这一天是你妈第一次拜托我照顾你，我会的！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父母的嘱托</a:t>
            </a:r>
          </a:p>
        </p:txBody>
      </p:sp>
      <p:sp>
        <p:nvSpPr>
          <p:cNvPr id="13" name="心形 68"/>
          <p:cNvSpPr/>
          <p:nvPr/>
        </p:nvSpPr>
        <p:spPr>
          <a:xfrm>
            <a:off x="4495129" y="185264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人戴着眼镜&#10;&#10;描述已自动生成">
            <a:extLst>
              <a:ext uri="{FF2B5EF4-FFF2-40B4-BE49-F238E27FC236}">
                <a16:creationId xmlns="" xmlns:a16="http://schemas.microsoft.com/office/drawing/2014/main" id="{8328773B-C83C-483A-AA67-1825EFD14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0771">
            <a:off x="6340712" y="1151288"/>
            <a:ext cx="3257374" cy="2447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2557614"/>
              </p:ext>
            </p:extLst>
          </p:nvPr>
        </p:nvGraphicFramePr>
        <p:xfrm>
          <a:off x="515184" y="1340727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平安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圣诞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一起的赌博之旅，                             因为太胆小，根本不敢赌哈哈。         最有印象的竟然是回来就大病一场。  谢谢有你一直的照顾！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20185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拉斯维加斯</a:t>
            </a:r>
          </a:p>
        </p:txBody>
      </p:sp>
      <p:sp>
        <p:nvSpPr>
          <p:cNvPr id="13" name="心形 68"/>
          <p:cNvSpPr/>
          <p:nvPr/>
        </p:nvSpPr>
        <p:spPr>
          <a:xfrm>
            <a:off x="2108718" y="467870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小孩戴着墨镜&#10;&#10;描述已自动生成">
            <a:extLst>
              <a:ext uri="{FF2B5EF4-FFF2-40B4-BE49-F238E27FC236}">
                <a16:creationId xmlns="" xmlns:a16="http://schemas.microsoft.com/office/drawing/2014/main" id="{2072CF61-3BC0-4876-A893-86EF7A43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144">
            <a:off x="6257915" y="1234946"/>
            <a:ext cx="3208826" cy="24091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36645368"/>
              </p:ext>
            </p:extLst>
          </p:nvPr>
        </p:nvGraphicFramePr>
        <p:xfrm>
          <a:off x="511456" y="12471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终于心心念念的邮轮旅行来啦，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我俩一起四处探险，深夜泡澡看星空我恨不得把这些一点一滴都牢牢刻在心里。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51451" y="287346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邮轮旅行</a:t>
            </a:r>
          </a:p>
        </p:txBody>
      </p:sp>
      <p:sp>
        <p:nvSpPr>
          <p:cNvPr id="13" name="心形 68"/>
          <p:cNvSpPr/>
          <p:nvPr/>
        </p:nvSpPr>
        <p:spPr>
          <a:xfrm>
            <a:off x="1280380" y="462375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G:\第三个\1\jscss\e1d1e809cb83d1372577bcc6f5e556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36708">
            <a:off x="6403067" y="556328"/>
            <a:ext cx="2484244" cy="3312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64038222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从此我想要我们永远在彼此的身边，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我们有争执，有伤心的时候。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但我想说，跟你在一起的每一天，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都值得重温！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结束异地啦！</a:t>
            </a:r>
          </a:p>
        </p:txBody>
      </p:sp>
      <p:sp>
        <p:nvSpPr>
          <p:cNvPr id="13" name="心形 68"/>
          <p:cNvSpPr/>
          <p:nvPr/>
        </p:nvSpPr>
        <p:spPr>
          <a:xfrm>
            <a:off x="3710449" y="453078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G:\第三个\1\jscss\b576bada14d35e6eeb22440a38d73c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458779">
            <a:off x="6383657" y="915863"/>
            <a:ext cx="2162981" cy="2883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710491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儿童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E57E90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3000" b="1" kern="1200" dirty="0">
                        <a:solidFill>
                          <a:srgbClr val="E57E9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拥挤的曼谷，悠哉的普吉岛。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骑着小绵羊绕环岛，夜钓鱿鱼都让我记忆犹新！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我们还要一起创造更多的回忆。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泰国游！</a:t>
            </a:r>
          </a:p>
        </p:txBody>
      </p:sp>
      <p:sp>
        <p:nvSpPr>
          <p:cNvPr id="13" name="心形 68"/>
          <p:cNvSpPr/>
          <p:nvPr/>
        </p:nvSpPr>
        <p:spPr>
          <a:xfrm>
            <a:off x="4455268" y="449086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女人站在雕塑旁&#10;&#10;低可信度描述已自动生成">
            <a:extLst>
              <a:ext uri="{FF2B5EF4-FFF2-40B4-BE49-F238E27FC236}">
                <a16:creationId xmlns="" xmlns:a16="http://schemas.microsoft.com/office/drawing/2014/main" id="{BA981D6E-842E-4066-880E-847409215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119">
            <a:off x="6318501" y="791254"/>
            <a:ext cx="2439864" cy="28811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1234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1518358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一万一千公里的旅程，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七天的房车旅行，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你总能让我的生活变得多姿多彩呢，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谢谢你，老婆！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横跨加拿大！</a:t>
            </a:r>
          </a:p>
        </p:txBody>
      </p:sp>
      <p:sp>
        <p:nvSpPr>
          <p:cNvPr id="13" name="心形 68"/>
          <p:cNvSpPr/>
          <p:nvPr/>
        </p:nvSpPr>
        <p:spPr>
          <a:xfrm>
            <a:off x="3710449" y="448447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图片包含 标志, 人, 户外, 文字&#10;&#10;描述已自动生成">
            <a:extLst>
              <a:ext uri="{FF2B5EF4-FFF2-40B4-BE49-F238E27FC236}">
                <a16:creationId xmlns="" xmlns:a16="http://schemas.microsoft.com/office/drawing/2014/main" id="{60C3E81D-714D-471E-BED9-E798ADE4C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7719">
            <a:off x="6248065" y="951221"/>
            <a:ext cx="3461835" cy="2596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3716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06790" y="355869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706790" y="408079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29527" y="188763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42239" y="1270574"/>
            <a:ext cx="519967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今天，是我们在一起的第</a:t>
            </a:r>
            <a:r>
              <a:rPr lang="en-US" altLang="zh-CN" sz="24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2605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不知不觉，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我们有了这么多一起的回忆，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我知道我不一个浪漫的人，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也不会给你惊喜，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但我比世界上任何人都更加爱你！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9527" y="298053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心形 68"/>
          <p:cNvSpPr/>
          <p:nvPr/>
        </p:nvSpPr>
        <p:spPr>
          <a:xfrm>
            <a:off x="9995773" y="136989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CD88A954-342D-432B-AEE6-4A6A89CE4FD4}"/>
              </a:ext>
            </a:extLst>
          </p:cNvPr>
          <p:cNvCxnSpPr/>
          <p:nvPr/>
        </p:nvCxnSpPr>
        <p:spPr>
          <a:xfrm>
            <a:off x="6729527" y="241340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CA3D600C-4F06-4ADA-A7CF-22BFAAD91519}"/>
              </a:ext>
            </a:extLst>
          </p:cNvPr>
          <p:cNvCxnSpPr/>
          <p:nvPr/>
        </p:nvCxnSpPr>
        <p:spPr>
          <a:xfrm>
            <a:off x="6706790" y="4621620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6c401c067dac49daf7635a8f3ff4fd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5" y="1543049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77776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06790" y="355869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706790" y="408079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29527" y="188763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716516" y="1317617"/>
            <a:ext cx="519967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我并不是第一个你喜欢的人，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也不是第一个牵你手的人，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也不是第一个拥抱你的，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可能也不是第一个分享你痛苦的人。 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但是我希望我是最后的那一个人，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和你在一起有什么挫折都不用怕，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zh-CN" sz="24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有着彼此。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729527" y="298053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心形 68"/>
          <p:cNvSpPr/>
          <p:nvPr/>
        </p:nvSpPr>
        <p:spPr>
          <a:xfrm>
            <a:off x="7380949" y="46901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CD88A954-342D-432B-AEE6-4A6A89CE4FD4}"/>
              </a:ext>
            </a:extLst>
          </p:cNvPr>
          <p:cNvCxnSpPr/>
          <p:nvPr/>
        </p:nvCxnSpPr>
        <p:spPr>
          <a:xfrm>
            <a:off x="6729527" y="241340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A8FC783A-B44F-4E09-A335-71DA29491EB3}"/>
              </a:ext>
            </a:extLst>
          </p:cNvPr>
          <p:cNvCxnSpPr/>
          <p:nvPr/>
        </p:nvCxnSpPr>
        <p:spPr>
          <a:xfrm>
            <a:off x="6684698" y="467399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9CCD33CB-02BE-4B94-BA95-1298DCCD633F}"/>
              </a:ext>
            </a:extLst>
          </p:cNvPr>
          <p:cNvCxnSpPr/>
          <p:nvPr/>
        </p:nvCxnSpPr>
        <p:spPr>
          <a:xfrm>
            <a:off x="6716516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525db8dbba4429e3c7d464cbe74faa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39" y="1685924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1941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5347742" y="1243241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我们的日子虽然平淡，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但却充实，快乐。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我希望能牵着你的手一直走下去，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如果你也跟我一样就翻到下一页吧。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3668" y="117843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615466" y="4953691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9802296" y="286513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597114" y="3281778"/>
            <a:ext cx="527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我们故事才刚刚开始</a:t>
            </a:r>
          </a:p>
        </p:txBody>
      </p:sp>
      <p:pic>
        <p:nvPicPr>
          <p:cNvPr id="57" name="图片 56" descr="1aefc8a5d8bdb6ebbc847bc1d49f6b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623722">
            <a:off x="5514953" y="944335"/>
            <a:ext cx="1917846" cy="25527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947B57BE-8F4A-4571-A7E5-FACFC196CC28}"/>
              </a:ext>
            </a:extLst>
          </p:cNvPr>
          <p:cNvSpPr txBox="1"/>
          <p:nvPr/>
        </p:nvSpPr>
        <p:spPr>
          <a:xfrm>
            <a:off x="1593465" y="2644170"/>
            <a:ext cx="9095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rgbClr val="E57E90"/>
                </a:solidFill>
                <a:ea typeface="叶根友疾风草书" panose="02010601030101010101" pitchFamily="2" charset="-122"/>
              </a:rPr>
              <a:t>你愿意嫁给我吗？</a:t>
            </a:r>
          </a:p>
        </p:txBody>
      </p:sp>
    </p:spTree>
    <p:extLst>
      <p:ext uri="{BB962C8B-B14F-4D97-AF65-F5344CB8AC3E}">
        <p14:creationId xmlns="" xmlns:p14="http://schemas.microsoft.com/office/powerpoint/2010/main" val="19145762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75553856"/>
              </p:ext>
            </p:extLst>
          </p:nvPr>
        </p:nvGraphicFramePr>
        <p:xfrm>
          <a:off x="434939" y="1157284"/>
          <a:ext cx="5622960" cy="529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032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94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GV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的吉他课和你正式相识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虽然不记得具体是哪天了，                但在课上调戏你、藏你眼镜，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是因为想引起你的注意。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正式相识</a:t>
            </a:r>
          </a:p>
        </p:txBody>
      </p:sp>
      <p:sp>
        <p:nvSpPr>
          <p:cNvPr id="13" name="心形 68"/>
          <p:cNvSpPr/>
          <p:nvPr/>
        </p:nvSpPr>
        <p:spPr>
          <a:xfrm>
            <a:off x="2896399" y="179445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" name="图片 56" descr="刷牙的人&#10;&#10;描述已自动生成">
            <a:extLst>
              <a:ext uri="{FF2B5EF4-FFF2-40B4-BE49-F238E27FC236}">
                <a16:creationId xmlns="" xmlns:a16="http://schemas.microsoft.com/office/drawing/2014/main" id="{2AE8633C-35AB-4CBD-8416-3B9D3930A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842">
            <a:off x="6638324" y="1042420"/>
            <a:ext cx="2191490" cy="2790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52773084"/>
              </p:ext>
            </p:extLst>
          </p:nvPr>
        </p:nvGraphicFramePr>
        <p:xfrm>
          <a:off x="367883" y="1036319"/>
          <a:ext cx="5569725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3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2703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4202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情人节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第一次跟你在微信聊天，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经常找借口约你去麦当劳，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因为想不到理由，                           要想很久才回复你。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第一次聊天</a:t>
            </a:r>
          </a:p>
        </p:txBody>
      </p:sp>
      <p:sp>
        <p:nvSpPr>
          <p:cNvPr id="13" name="心形 68"/>
          <p:cNvSpPr/>
          <p:nvPr/>
        </p:nvSpPr>
        <p:spPr>
          <a:xfrm>
            <a:off x="2804786" y="257289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女人穿着戏服&#10;&#10;低可信度描述已自动生成">
            <a:extLst>
              <a:ext uri="{FF2B5EF4-FFF2-40B4-BE49-F238E27FC236}">
                <a16:creationId xmlns="" xmlns:a16="http://schemas.microsoft.com/office/drawing/2014/main" id="{B09DF5D6-E55B-4006-A3EE-227A2FCD4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881">
            <a:off x="6296534" y="936369"/>
            <a:ext cx="2113901" cy="28185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963741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86087609"/>
              </p:ext>
            </p:extLst>
          </p:nvPr>
        </p:nvGraphicFramePr>
        <p:xfrm>
          <a:off x="367883" y="1036319"/>
          <a:ext cx="556972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56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3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2703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4202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BFBFBF"/>
                          </a:solidFill>
                        </a:rPr>
                        <a:t>情人节</a:t>
                      </a:r>
                      <a:endParaRPr lang="zh-CN" altLang="en-US" sz="16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第一次跟你去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Fairview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情人节的后一天，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吃完饭就想试试看约你一起看电影，你同意了，你不知道那时我有多高兴。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第一次逛街</a:t>
            </a:r>
          </a:p>
        </p:txBody>
      </p:sp>
      <p:sp>
        <p:nvSpPr>
          <p:cNvPr id="13" name="心形 68"/>
          <p:cNvSpPr/>
          <p:nvPr/>
        </p:nvSpPr>
        <p:spPr>
          <a:xfrm>
            <a:off x="4384451" y="34290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女人穿着黑色的狗&#10;&#10;描述已自动生成">
            <a:extLst>
              <a:ext uri="{FF2B5EF4-FFF2-40B4-BE49-F238E27FC236}">
                <a16:creationId xmlns="" xmlns:a16="http://schemas.microsoft.com/office/drawing/2014/main" id="{1718DB7F-E5E0-445F-ADDF-BB438385E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4152">
            <a:off x="6334808" y="946428"/>
            <a:ext cx="2152382" cy="28698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31673701"/>
              </p:ext>
            </p:extLst>
          </p:nvPr>
        </p:nvGraphicFramePr>
        <p:xfrm>
          <a:off x="427456" y="1109944"/>
          <a:ext cx="5569732" cy="5181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567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82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雷锋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E57E90"/>
                          </a:solidFill>
                        </a:rPr>
                        <a:t>10</a:t>
                      </a:r>
                      <a:endParaRPr lang="zh-CN" altLang="en-US" sz="3000" b="1" kern="1200" dirty="0">
                        <a:solidFill>
                          <a:srgbClr val="E57E9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冰日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altLang="zh-CN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气象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那时的我们，还是那么的青涩。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我还记得那天的大雪，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我们第一次紧张的躺在一起，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狗子还死死的夹在我们中间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我们在一起了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/>
          <p:cNvSpPr/>
          <p:nvPr/>
        </p:nvSpPr>
        <p:spPr>
          <a:xfrm>
            <a:off x="1428034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>
              <a:alpha val="50000"/>
            </a:srgb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躺着的女人&#10;&#10;中度可信度描述已自动生成">
            <a:extLst>
              <a:ext uri="{FF2B5EF4-FFF2-40B4-BE49-F238E27FC236}">
                <a16:creationId xmlns="" xmlns:a16="http://schemas.microsoft.com/office/drawing/2014/main" id="{D6EB5F64-2668-4D24-9DDD-C78F36538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434">
            <a:off x="6490087" y="785048"/>
            <a:ext cx="2092417" cy="27898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1141502"/>
              </p:ext>
            </p:extLst>
          </p:nvPr>
        </p:nvGraphicFramePr>
        <p:xfrm>
          <a:off x="601241" y="1201203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83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今天你就算是高中毕业啦，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穿着礼服的你是如此美丽。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谢谢你一直在我身边。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GV </a:t>
            </a:r>
            <a:r>
              <a:rPr lang="en-US" altLang="zh-CN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PROM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/>
          <p:cNvSpPr/>
          <p:nvPr/>
        </p:nvSpPr>
        <p:spPr>
          <a:xfrm>
            <a:off x="627934" y="454736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女人们靠在一起&#10;&#10;描述已自动生成">
            <a:extLst>
              <a:ext uri="{FF2B5EF4-FFF2-40B4-BE49-F238E27FC236}">
                <a16:creationId xmlns="" xmlns:a16="http://schemas.microsoft.com/office/drawing/2014/main" id="{A532F3CF-7B78-4CC2-8613-D42B92BA1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961">
            <a:off x="6404783" y="826984"/>
            <a:ext cx="2283213" cy="30442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89762802"/>
              </p:ext>
            </p:extLst>
          </p:nvPr>
        </p:nvGraphicFramePr>
        <p:xfrm>
          <a:off x="623446" y="1270965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我搭上了回国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的飞机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第一次分开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天。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我们天天倒数着重逢的日子，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默默想着再也不要分开这么久了。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第一次分离</a:t>
            </a:r>
          </a:p>
        </p:txBody>
      </p:sp>
      <p:sp>
        <p:nvSpPr>
          <p:cNvPr id="13" name="心形 68"/>
          <p:cNvSpPr/>
          <p:nvPr/>
        </p:nvSpPr>
        <p:spPr>
          <a:xfrm>
            <a:off x="2221756" y="183231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几个戴眼镜的人&#10;&#10;描述已自动生成">
            <a:extLst>
              <a:ext uri="{FF2B5EF4-FFF2-40B4-BE49-F238E27FC236}">
                <a16:creationId xmlns="" xmlns:a16="http://schemas.microsoft.com/office/drawing/2014/main" id="{133E6979-F24F-452F-B0BB-79C101535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80">
            <a:off x="6394339" y="914902"/>
            <a:ext cx="2086104" cy="2781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38145588"/>
              </p:ext>
            </p:extLst>
          </p:nvPr>
        </p:nvGraphicFramePr>
        <p:xfrm>
          <a:off x="681566" y="1399382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3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4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20185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第一次一起的跨国旅行，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我们的目的地是坎昆，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白天的骑车探索，晚上的喝酒聊天。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你的身影都深深刻在我的心中。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坎昆旅行</a:t>
            </a:r>
          </a:p>
        </p:txBody>
      </p:sp>
      <p:sp>
        <p:nvSpPr>
          <p:cNvPr id="13" name="心形 68"/>
          <p:cNvSpPr/>
          <p:nvPr/>
        </p:nvSpPr>
        <p:spPr>
          <a:xfrm>
            <a:off x="4594723" y="380268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桌子前的女人&#10;&#10;中度可信度描述已自动生成">
            <a:extLst>
              <a:ext uri="{FF2B5EF4-FFF2-40B4-BE49-F238E27FC236}">
                <a16:creationId xmlns="" xmlns:a16="http://schemas.microsoft.com/office/drawing/2014/main" id="{35646840-D4EF-48F4-AEC6-C9A5006BD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0342">
            <a:off x="6539009" y="842899"/>
            <a:ext cx="2269295" cy="3025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27371851"/>
              </p:ext>
            </p:extLst>
          </p:nvPr>
        </p:nvGraphicFramePr>
        <p:xfrm>
          <a:off x="571814" y="114932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开始了四年的异地恋情。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虽然很不舍，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每晚没法抱你入眠。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分开都让我格外想你，亲爱的！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63205" y="330938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开始异地恋</a:t>
            </a:r>
          </a:p>
        </p:txBody>
      </p:sp>
      <p:sp>
        <p:nvSpPr>
          <p:cNvPr id="13" name="心形 68"/>
          <p:cNvSpPr/>
          <p:nvPr/>
        </p:nvSpPr>
        <p:spPr>
          <a:xfrm>
            <a:off x="1379132" y="261702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人在刷牙&#10;&#10;描述已自动生成">
            <a:extLst>
              <a:ext uri="{FF2B5EF4-FFF2-40B4-BE49-F238E27FC236}">
                <a16:creationId xmlns="" xmlns:a16="http://schemas.microsoft.com/office/drawing/2014/main" id="{F927932B-C34D-4D1C-9F73-9E3466205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2091">
            <a:off x="5914834" y="1141150"/>
            <a:ext cx="2988175" cy="22411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1940</Words>
  <Application>Microsoft Office PowerPoint</Application>
  <PresentationFormat>自定义</PresentationFormat>
  <Paragraphs>1053</Paragraphs>
  <Slides>19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Calibri</vt:lpstr>
      <vt:lpstr>方正粗宋简体</vt:lpstr>
      <vt:lpstr>Calibri Light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Windows</cp:lastModifiedBy>
  <cp:revision>248</cp:revision>
  <dcterms:created xsi:type="dcterms:W3CDTF">2013-12-19T10:27:54Z</dcterms:created>
  <dcterms:modified xsi:type="dcterms:W3CDTF">2021-03-13T19:38:20Z</dcterms:modified>
</cp:coreProperties>
</file>